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6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5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7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8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0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1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8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5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FD6A-AB55-4EDD-9F05-20C36B2CCC7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2D468-A9F7-4677-8986-345F81C30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2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1800200" cy="48965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476672"/>
            <a:ext cx="3394720" cy="564949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Зощенко М.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Не надо врать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"Не надо врать" Михаила Зощенко, как и многие другие детские рассказы автора, обязателен к прочтению детям и их родителям. Рассказ закладывает первые основы воспитания, дает ребенку образец поведения, а родителям помогает правильно донести информацию до ребенка по поводу правильных и неправильных поступков.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040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4186808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332656"/>
            <a:ext cx="3178696" cy="579350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Пивоварова И                          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Рассказы Люси Синицыной,    ученицы третьего класса.</a:t>
            </a:r>
            <a:endParaRPr lang="ru-RU" sz="3600" b="1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 книге известной талантливой писательницы И. Пивоваровой рассказы про ученицу третьего класса Люсю Синицыну. Люся добрая, чуткая девочка, а еще она большая выдумщица, она часто ссорится с подругой и сразу же мирится с ней. Жизнь Люси — школа, уроки музыки, проказы и первая влюбленность...                                      Автор пишет об обычной жизни обычной девочки так волшебно, что читатель не может оторваться от книги.</a:t>
            </a:r>
            <a:endParaRPr lang="ru-RU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39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5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Приятного Вам чтения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Аршалынская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№2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3367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7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133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0"/>
            <a:ext cx="3405064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Драгунский В. Денискины рассказы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«Денискины рассказы» открывают читателю неповторимый мир мальчика Дениски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Кораблева и его друзей, где их детская </a:t>
            </a:r>
            <a:r>
              <a:rPr lang="ru-RU" sz="2900" dirty="0" smtClean="0">
                <a:effectLst/>
                <a:latin typeface="Times New Roman"/>
                <a:ea typeface="Calibri"/>
                <a:cs typeface="Times New Roman"/>
              </a:rPr>
              <a:t>непосредственность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 готовность к веселым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приключениям одерживает верх над серой повседневностью и не дает скучать ни им, ни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их родителям.   В интересной и захватывающей форме дети осмысливают моральные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проблемы, проблемы взаимоотношений и выбора.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18457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258816" cy="3744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600201"/>
            <a:ext cx="2818656" cy="2476872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ru-RU" sz="8000" b="1" dirty="0" smtClean="0">
                <a:effectLst/>
                <a:latin typeface="Times New Roman"/>
                <a:ea typeface="Calibri"/>
                <a:cs typeface="Times New Roman"/>
              </a:rPr>
              <a:t>Житков Б. Рассказы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endParaRPr lang="ru-RU" sz="80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8000" dirty="0" smtClean="0">
                <a:effectLst/>
                <a:latin typeface="Times New Roman"/>
                <a:ea typeface="Calibri"/>
                <a:cs typeface="Times New Roman"/>
              </a:rPr>
              <a:t>Герои этих рассказов – смелые, отважные люди.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8000" dirty="0" smtClean="0">
                <a:effectLst/>
                <a:latin typeface="Times New Roman"/>
                <a:ea typeface="Calibri"/>
                <a:cs typeface="Times New Roman"/>
              </a:rPr>
              <a:t>Они бросают вызов стихии, трудным обстоятельствам, в минуту опасности проявляют лучшие человеческие качества.</a:t>
            </a:r>
            <a:endParaRPr lang="ru-RU" sz="8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8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3096344" cy="56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60648"/>
            <a:ext cx="3744416" cy="6336704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ru-RU" b="1" dirty="0" err="1" smtClean="0">
                <a:effectLst/>
                <a:latin typeface="Times New Roman"/>
                <a:ea typeface="Calibri"/>
                <a:cs typeface="Times New Roman"/>
              </a:rPr>
              <a:t>Лагин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Л. Старик Хоттабыч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Обычный московский школьник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Волька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Костыльков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нашел замшелый глиняный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сосуд, похожий на древнюю амфору и спас древнего джина из тысячелетнего заточения.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После этого и начались чудеса. Теперь в услужении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Вольки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есть джинн, готовый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исполнять любые пожелания своего повелителя.                              Вот только угодить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Вольке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Костылькову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оказалось весьма и весьма нелегко...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9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3024336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16632"/>
            <a:ext cx="3394720" cy="600953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Медведев В. </a:t>
            </a:r>
            <a:r>
              <a:rPr lang="ru-RU" sz="2400" b="1" dirty="0" err="1" smtClean="0">
                <a:effectLst/>
                <a:latin typeface="Times New Roman"/>
                <a:ea typeface="Calibri"/>
                <a:cs typeface="Times New Roman"/>
              </a:rPr>
              <a:t>Баранкин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, будь человеком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36 событий из жизни Юры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Times New Roman"/>
              </a:rPr>
              <a:t>Баранкина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и его друга Кости Малинина. Это рассказ о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том,                                   как 2 закоренелых двоечника в поисках легкой и бездумной жизни превращаются то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в воробьев, то в бабочек, то в муравьев.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3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3888432" cy="34563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548680"/>
            <a:ext cx="3538736" cy="557748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600" b="1" dirty="0" err="1" smtClean="0">
                <a:effectLst/>
                <a:latin typeface="Times New Roman"/>
                <a:ea typeface="Calibri"/>
                <a:cs typeface="Times New Roman"/>
              </a:rPr>
              <a:t>Олеша</a:t>
            </a:r>
            <a:r>
              <a:rPr lang="ru-RU" sz="2600" b="1" dirty="0" smtClean="0">
                <a:effectLst/>
                <a:latin typeface="Times New Roman"/>
                <a:ea typeface="Calibri"/>
                <a:cs typeface="Times New Roman"/>
              </a:rPr>
              <a:t> Ю.               Три толстяка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 Героиня сказки – девочка, которая сыграла роль куклы, для того, чтобы</a:t>
            </a:r>
            <a:r>
              <a:rPr lang="ru-RU" sz="2600" dirty="0" smtClean="0">
                <a:ea typeface="Calibri"/>
                <a:cs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проникнуть в замок врага.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Как и в любой сказке в конце, добро побеждает зло.</a:t>
            </a:r>
            <a:endParaRPr lang="ru-RU" sz="26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" y="0"/>
            <a:ext cx="4832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6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826768" cy="40995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620687"/>
            <a:ext cx="3744416" cy="5688633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Прокофьева С. Лоскутик и облако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Жадный король завладел всей водой в королевстве и продает ее жителям за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золотые монеты. Но однажды в его владения залетает Облако.            Оно находит себе друга -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ищую  девочку – служанку по имени Лоскутик.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Лоскутик и Облако вступают в опасную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борьбу с королем...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4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4402832" cy="38164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88640"/>
            <a:ext cx="3034680" cy="593752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Прокофьева С. Приключения желтого чемоданчика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Чтобы вылечить мальчика Петю от трусости, его мама обратилась к известному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д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етскому Доктору, в чемоданчике которого есть волшебные средства от любых недугов: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конфеты для храбрости, порошок смеха, микстура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антиболтина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и много чего еще.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Но вот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беда: чемоданчик попал в чужие руки, а это может принести много бед. Мальчику Пете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очень не хватает смелости, он боится ходить в кино и даже в школу, но он все равно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поможет доктору найти и вернуть чудесный желтый чемоданчик.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7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4186808" cy="41044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60648"/>
            <a:ext cx="3682752" cy="586551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Пришвин М.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Кладовая солнца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События рассказа «Кладовая солнца» разворачиваются недалеко от городка </a:t>
            </a:r>
            <a:r>
              <a:rPr lang="ru-RU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Переяславль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-Залесского. В книге описан тяжёлый период Второй мировой войны.                                             Главные персонажи произведения — дети с их чистыми помыслами и большими ясными глазами.                    Герои решили сходить недалёко в лес за клюквой. Именно там они и наткнулись на залежи торфа огромных размеров. В те сложные времена торф являлся источником тепла. Находка маленьких персонажей была очень важной и ценной. Теперь в посёлке можно было не волноваться по поводу тепла. Торф был отличным средством для добывания огня.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Картинки по запросу &quot;пришвин кладовая солнц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5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553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Приятного Вам чтения!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7</cp:revision>
  <dcterms:created xsi:type="dcterms:W3CDTF">2021-02-12T10:17:25Z</dcterms:created>
  <dcterms:modified xsi:type="dcterms:W3CDTF">2021-02-15T04:13:19Z</dcterms:modified>
</cp:coreProperties>
</file>